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1" r:id="rId10"/>
    <p:sldId id="273" r:id="rId11"/>
    <p:sldId id="275" r:id="rId12"/>
    <p:sldId id="277" r:id="rId13"/>
    <p:sldId id="278" r:id="rId14"/>
    <p:sldId id="279" r:id="rId15"/>
    <p:sldId id="280" r:id="rId16"/>
    <p:sldId id="282" r:id="rId17"/>
    <p:sldId id="283" r:id="rId18"/>
    <p:sldId id="285" r:id="rId19"/>
    <p:sldId id="287" r:id="rId20"/>
    <p:sldId id="288" r:id="rId21"/>
    <p:sldId id="289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6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37340-39AD-4E0C-B0CD-10763A2D230B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1B565B4-9B97-4705-B3D9-7AF1DA989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200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t="-1133" r="-919"/>
          <a:stretch>
            <a:fillRect/>
          </a:stretch>
        </p:blipFill>
        <p:spPr>
          <a:xfrm>
            <a:off x="503040" y="188640"/>
            <a:ext cx="8029400" cy="642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4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71488"/>
            <a:ext cx="9144000" cy="591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4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58775"/>
            <a:ext cx="9144000" cy="6138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4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73075"/>
            <a:ext cx="9144000" cy="59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5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023938"/>
            <a:ext cx="9144000" cy="480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5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98538" y="0"/>
            <a:ext cx="7146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068388"/>
            <a:ext cx="9144000" cy="47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6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7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846138"/>
            <a:ext cx="9144000" cy="51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7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71488"/>
            <a:ext cx="9144000" cy="591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54000"/>
            <a:ext cx="9144000" cy="63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8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54000"/>
            <a:ext cx="9144000" cy="63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54000"/>
            <a:ext cx="9144000" cy="63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79400" y="0"/>
            <a:ext cx="8583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3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166813"/>
            <a:ext cx="91440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3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09550"/>
            <a:ext cx="9144000" cy="64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3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54000"/>
            <a:ext cx="9144000" cy="63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3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665163"/>
            <a:ext cx="9144000" cy="5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3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666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Дзюба</dc:creator>
  <cp:lastModifiedBy>ADMIN</cp:lastModifiedBy>
  <cp:revision>9</cp:revision>
  <dcterms:created xsi:type="dcterms:W3CDTF">2014-11-06T14:12:43Z</dcterms:created>
  <dcterms:modified xsi:type="dcterms:W3CDTF">2014-11-07T08:34:17Z</dcterms:modified>
</cp:coreProperties>
</file>